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5" roundtripDataSignature="AMtx7miIAEBcfVlr7W6f4NqH+CGcvB62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nvlabs.github.io/instant-ngp/" TargetMode="External"/><Relationship Id="rId4" Type="http://schemas.openxmlformats.org/officeDocument/2006/relationships/hyperlink" Target="https://alexyu.net/plenoxels/" TargetMode="External"/><Relationship Id="rId5" Type="http://schemas.openxmlformats.org/officeDocument/2006/relationships/hyperlink" Target="https://www.matthewtancik.com/ner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Instant Nerf - </a:t>
            </a:r>
            <a:r>
              <a:rPr lang="en" sz="3100"/>
              <a:t>NVIDIA</a:t>
            </a:r>
            <a:endParaRPr sz="310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535350" y="41759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/>
              <a:t>-Vignesh Kannaa Loganathan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61" name="Google Shape;61;p2"/>
          <p:cNvSpPr txBox="1"/>
          <p:nvPr>
            <p:ph idx="1" type="body"/>
          </p:nvPr>
        </p:nvSpPr>
        <p:spPr>
          <a:xfrm>
            <a:off x="311700" y="1152475"/>
            <a:ext cx="3896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Converting 2D images to a 3D scene instantly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Video games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Simulation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Virtual reality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Architecture design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Movies/ Animations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Ecommerce</a:t>
            </a:r>
            <a:endParaRPr/>
          </a:p>
        </p:txBody>
      </p:sp>
      <p:pic>
        <p:nvPicPr>
          <p:cNvPr id="62" name="Google Shape;6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04700" y="1298248"/>
            <a:ext cx="4639575" cy="24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Key Idea</a:t>
            </a:r>
            <a:endParaRPr/>
          </a:p>
        </p:txBody>
      </p:sp>
      <p:sp>
        <p:nvSpPr>
          <p:cNvPr id="68" name="Google Shape;68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Reduce cost of fully connected Neural network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 to small neural network without reducing the quality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small neural network is augmented by a multiresolution hash table of trainable feature vectors whose values are optimized through stochastic gradient descent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Previous Papers/ Methods</a:t>
            </a:r>
            <a:endParaRPr/>
          </a:p>
        </p:txBody>
      </p:sp>
      <p:sp>
        <p:nvSpPr>
          <p:cNvPr id="74" name="Google Shape;7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">
                <a:solidFill>
                  <a:schemeClr val="dk1"/>
                </a:solidFill>
              </a:rPr>
              <a:t>Neural Radiance Fields (2020)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	Volume rendering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5850" y="2371476"/>
            <a:ext cx="7412301" cy="205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8673" y="323175"/>
            <a:ext cx="3079475" cy="19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Previous Papers/ Methods - Cont.</a:t>
            </a:r>
            <a:endParaRPr/>
          </a:p>
        </p:txBody>
      </p:sp>
      <p:sp>
        <p:nvSpPr>
          <p:cNvPr id="82" name="Google Shape;82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2.    Plenoxels (2021)</a:t>
            </a:r>
            <a:endParaRPr b="1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/>
              <a:t>Radiance Fields without Neural Networks</a:t>
            </a:r>
            <a:endParaRPr/>
          </a:p>
        </p:txBody>
      </p:sp>
      <p:pic>
        <p:nvPicPr>
          <p:cNvPr id="83" name="Google Shape;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3000" y="2245227"/>
            <a:ext cx="7408998" cy="228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Contextual analysis</a:t>
            </a:r>
            <a:endParaRPr/>
          </a:p>
        </p:txBody>
      </p:sp>
      <p:sp>
        <p:nvSpPr>
          <p:cNvPr id="89" name="Google Shape;89;p6"/>
          <p:cNvSpPr txBox="1"/>
          <p:nvPr>
            <p:ph idx="1" type="body"/>
          </p:nvPr>
        </p:nvSpPr>
        <p:spPr>
          <a:xfrm>
            <a:off x="311700" y="1152475"/>
            <a:ext cx="843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Multi-Resolution Hash Grid Encoding</a:t>
            </a:r>
            <a:endParaRPr/>
          </a:p>
        </p:txBody>
      </p:sp>
      <p:pic>
        <p:nvPicPr>
          <p:cNvPr id="90" name="Google Shape;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867750"/>
            <a:ext cx="7790876" cy="2701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96" name="Google Shape;9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2375" y="1385025"/>
            <a:ext cx="5239001" cy="29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7"/>
          <p:cNvSpPr/>
          <p:nvPr/>
        </p:nvSpPr>
        <p:spPr>
          <a:xfrm>
            <a:off x="1709625" y="1807500"/>
            <a:ext cx="302100" cy="468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1334775" y="1338975"/>
            <a:ext cx="1051800" cy="33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Hours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7"/>
          <p:cNvSpPr/>
          <p:nvPr/>
        </p:nvSpPr>
        <p:spPr>
          <a:xfrm>
            <a:off x="1334775" y="3282225"/>
            <a:ext cx="1051800" cy="33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Seconds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7"/>
          <p:cNvSpPr/>
          <p:nvPr/>
        </p:nvSpPr>
        <p:spPr>
          <a:xfrm>
            <a:off x="1334800" y="2360975"/>
            <a:ext cx="1051800" cy="33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Minutes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7"/>
          <p:cNvSpPr/>
          <p:nvPr/>
        </p:nvSpPr>
        <p:spPr>
          <a:xfrm>
            <a:off x="1709625" y="2779125"/>
            <a:ext cx="302100" cy="468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Results - Cont</a:t>
            </a:r>
            <a:endParaRPr/>
          </a:p>
        </p:txBody>
      </p:sp>
      <p:sp>
        <p:nvSpPr>
          <p:cNvPr id="107" name="Google Shape;107;p8"/>
          <p:cNvSpPr txBox="1"/>
          <p:nvPr>
            <p:ph idx="1" type="body"/>
          </p:nvPr>
        </p:nvSpPr>
        <p:spPr>
          <a:xfrm>
            <a:off x="311700" y="1152475"/>
            <a:ext cx="37062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SzPts val="1800"/>
              <a:buNone/>
            </a:pPr>
            <a:r>
              <a:rPr b="1" lang="en" sz="1335">
                <a:solidFill>
                  <a:schemeClr val="dk1"/>
                </a:solidFill>
              </a:rPr>
              <a:t>Gigapixel Image</a:t>
            </a:r>
            <a:endParaRPr sz="1600"/>
          </a:p>
        </p:txBody>
      </p:sp>
      <p:pic>
        <p:nvPicPr>
          <p:cNvPr id="108" name="Google Shape;10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075" y="2068613"/>
            <a:ext cx="3407449" cy="191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67150" y="1981075"/>
            <a:ext cx="2624700" cy="26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8"/>
          <p:cNvSpPr txBox="1"/>
          <p:nvPr>
            <p:ph idx="1" type="body"/>
          </p:nvPr>
        </p:nvSpPr>
        <p:spPr>
          <a:xfrm>
            <a:off x="5032200" y="1152475"/>
            <a:ext cx="37062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SzPts val="1800"/>
              <a:buNone/>
            </a:pPr>
            <a:r>
              <a:rPr b="1" lang="en" sz="1300">
                <a:solidFill>
                  <a:schemeClr val="dk1"/>
                </a:solidFill>
              </a:rPr>
              <a:t>Signed Distance Function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16" name="Google Shape;116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https://nvlabs.github.io/instant-ngp/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https://alexyu.net/plenoxels/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https://www.matthewtancik.com/nerf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